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sldIdLst>
    <p:sldId id="257" r:id="rId3"/>
    <p:sldId id="259" r:id="rId4"/>
  </p:sldIdLst>
  <p:sldSz cx="12192000" cy="6858000"/>
  <p:notesSz cx="6858000" cy="9144000"/>
  <p:embeddedFontLst>
    <p:embeddedFont>
      <p:font typeface="Calibri Light" panose="020F0302020204030204" pitchFamily="34" charset="0"/>
      <p:regular r:id="rId5"/>
      <p:italic r:id="rId6"/>
    </p:embeddedFon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楷体" panose="02010609060101010101" pitchFamily="49" charset="-122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崔爱民" initials="l" lastIdx="1" clrIdx="0">
    <p:extLst>
      <p:ext uri="{19B8F6BF-5375-455C-9EA6-DF929625EA0E}">
        <p15:presenceInfo xmlns:p15="http://schemas.microsoft.com/office/powerpoint/2012/main" userId="崔爱民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font" Target="fonts/font3.fntdata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08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8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60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D54D-B709-4C46-A5C5-DA2D9CA376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6A0C9-A2EF-4443-A085-1E0AB45BBE7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171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16E96-30B4-4893-80C8-DD71D88E188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D288B-46BE-47CA-ABF9-ED5405FA052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55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24A8-50FB-4F83-A16E-F724240A0AA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04BA-8728-4292-A4EF-406EE11BF59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2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F5980-FD40-48CC-936A-19EE630173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B0DA4-A413-4AAC-B6EC-553C67B8A76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595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C55A2-F31E-4F4B-B5D3-3532A8052EC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8F3BD-1B81-41C6-B7E1-220944F9840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438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7A6F3-16D7-4CAC-84F2-8959751E276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0840F-8168-4562-AC56-027A6CED113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599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A088A-5A2A-4E24-950E-3F8C34AC40D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4562E-14D1-42CC-9B51-37244D63C2F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5159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662CB-B29A-4042-9C66-FE3AA392218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BE5A-FB30-41F9-AA82-DE2BD06A4D6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88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983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55B38-6519-4B68-AC30-40C2138B35C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FC9BD-529A-44F3-9E21-D66AF347C70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988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09B47-A9BE-4A02-963C-1881F0B0F6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A9385-FB77-4113-90FB-BC558A8E3DF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16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76066-D6DD-4F6E-B76A-41AF3C3590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06D87-E1B3-4E58-BCA9-30AC9EEECEE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1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89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44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52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9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115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0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55E7D-3404-4981-9FF0-B47FA9872D46}" type="datetimeFigureOut">
              <a:rPr lang="zh-CN" altLang="en-US" smtClean="0"/>
              <a:t>2023/4/18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750F4-3DFC-4159-8CA4-CCDB8911E0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4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59E170-34E6-4A6D-B6B7-AD1A1A75961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2023/4/18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DEF6F9-3D3C-4A4D-A3C9-3F67EAAC55C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912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4850" y="1116013"/>
            <a:ext cx="10782300" cy="446087"/>
          </a:xfrm>
        </p:spPr>
        <p:txBody>
          <a:bodyPr rtlCol="0" anchor="ctr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800" b="1" spc="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人民教育出版社</a:t>
            </a:r>
            <a:r>
              <a:rPr lang="zh-CN" altLang="en-US" sz="4800" b="1" spc="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4800" b="1" spc="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学语文</a:t>
            </a:r>
            <a:r>
              <a:rPr lang="en-US" altLang="zh-CN" sz="4800" b="1" spc="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4800" b="1" spc="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年级</a:t>
            </a:r>
            <a:r>
              <a:rPr lang="en-US" altLang="zh-CN" sz="4800" b="1" spc="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4800" b="1" spc="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学期</a:t>
            </a:r>
            <a:endParaRPr lang="zh-CN" altLang="en-US" sz="4800" b="1" spc="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424113" y="3460750"/>
            <a:ext cx="7343775" cy="447675"/>
          </a:xfrm>
          <a:prstGeom prst="rect">
            <a:avLst/>
          </a:prstGeom>
          <a:noFill/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6600" b="1" spc="5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课题名称</a:t>
            </a:r>
            <a:endParaRPr lang="zh-CN" altLang="en-US" sz="6600" b="1" spc="5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23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57425" y="1220412"/>
            <a:ext cx="7772400" cy="3952125"/>
          </a:xfrm>
        </p:spPr>
        <p:txBody>
          <a:bodyPr rtlCol="0" anchor="ctr">
            <a:noAutofit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宿州市教育体育局</a:t>
            </a:r>
            <a:r>
              <a:rPr lang="en-US" altLang="zh-CN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</a:br>
            <a:r>
              <a:rPr lang="en-US" altLang="zh-CN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</a:br>
            <a:r>
              <a:rPr lang="en-US" altLang="zh-CN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2023</a:t>
            </a:r>
            <a:r>
              <a:rPr lang="zh-CN" altLang="en-US" b="1" kern="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b="1" kern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b="1" kern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月</a:t>
            </a:r>
            <a:endParaRPr lang="zh-CN" altLang="en-US" b="1" kern="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8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</Words>
  <Application>Microsoft Office PowerPoint</Application>
  <PresentationFormat>宽屏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Calibri Light</vt:lpstr>
      <vt:lpstr>Calibri</vt:lpstr>
      <vt:lpstr>楷体</vt:lpstr>
      <vt:lpstr>Arial</vt:lpstr>
      <vt:lpstr>宋体</vt:lpstr>
      <vt:lpstr>Office 主题</vt:lpstr>
      <vt:lpstr>1_Office 主题</vt:lpstr>
      <vt:lpstr>人民教育出版社小学语文X年级X学期</vt:lpstr>
      <vt:lpstr>宿州市教育体育局  2023年6月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人民教育出版社小学语文X年级X学期</dc:title>
  <dc:creator>崔爱民</dc:creator>
  <cp:lastModifiedBy>djg-b</cp:lastModifiedBy>
  <cp:revision>6</cp:revision>
  <dcterms:created xsi:type="dcterms:W3CDTF">2020-05-26T08:40:56Z</dcterms:created>
  <dcterms:modified xsi:type="dcterms:W3CDTF">2023-04-18T08:13:21Z</dcterms:modified>
</cp:coreProperties>
</file>